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91" r:id="rId7"/>
    <p:sldId id="292" r:id="rId8"/>
    <p:sldId id="293" r:id="rId9"/>
    <p:sldId id="294" r:id="rId10"/>
    <p:sldId id="290" r:id="rId11"/>
    <p:sldId id="296" r:id="rId12"/>
    <p:sldId id="289" r:id="rId13"/>
    <p:sldId id="295" r:id="rId14"/>
    <p:sldId id="288" r:id="rId15"/>
    <p:sldId id="268" r:id="rId16"/>
    <p:sldId id="271" r:id="rId17"/>
    <p:sldId id="272" r:id="rId18"/>
    <p:sldId id="265" r:id="rId19"/>
    <p:sldId id="287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37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03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76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59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35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33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6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03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9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6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7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7391-E55E-434B-A4A0-71FEE395878F}" type="datetimeFigureOut">
              <a:rPr lang="it-IT" smtClean="0"/>
              <a:t>14/02/17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5C6C-570A-1240-AD99-26C9429EC3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74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Meccanica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2820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xwells_eq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1" y="528774"/>
            <a:ext cx="4356989" cy="37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0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0479d33a2b7fd1d5e1ac6c58ba46e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947141"/>
            <a:ext cx="4093821" cy="3139303"/>
          </a:xfrm>
          <a:prstGeom prst="rect">
            <a:avLst/>
          </a:prstGeom>
        </p:spPr>
      </p:pic>
      <p:pic>
        <p:nvPicPr>
          <p:cNvPr id="3" name="Immagine 2" descr="maxwells_eq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1" y="528774"/>
            <a:ext cx="4356989" cy="37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7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rent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" y="0"/>
            <a:ext cx="4349493" cy="60946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flipH="1">
            <a:off x="1061636" y="6196095"/>
            <a:ext cx="2941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H. A. </a:t>
            </a:r>
            <a:r>
              <a:rPr lang="it-IT" sz="3200" b="1" dirty="0" err="1" smtClean="0"/>
              <a:t>Lorentz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35588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rent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" y="0"/>
            <a:ext cx="4349493" cy="6094660"/>
          </a:xfrm>
          <a:prstGeom prst="rect">
            <a:avLst/>
          </a:prstGeom>
        </p:spPr>
      </p:pic>
      <p:pic>
        <p:nvPicPr>
          <p:cNvPr id="3" name="Immagine 2" descr="E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5" y="75590"/>
            <a:ext cx="4146895" cy="66173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flipH="1">
            <a:off x="1061636" y="6196095"/>
            <a:ext cx="2941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H. A. </a:t>
            </a:r>
            <a:r>
              <a:rPr lang="it-IT" sz="3200" b="1" dirty="0" err="1" smtClean="0"/>
              <a:t>Lorentz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12901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enri-poincare-1-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" y="0"/>
            <a:ext cx="54864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93481" y="5442557"/>
            <a:ext cx="2857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Henri </a:t>
            </a:r>
            <a:r>
              <a:rPr lang="it-IT" sz="3200" b="1" dirty="0" err="1" smtClean="0"/>
              <a:t>Poincaré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73086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hom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0" y="209358"/>
            <a:ext cx="8738487" cy="570186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79717" y="6146618"/>
            <a:ext cx="39166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Joseph John </a:t>
            </a:r>
            <a:r>
              <a:rPr lang="it-IT" sz="3200" b="1" dirty="0" smtClean="0"/>
              <a:t>Thomson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52375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enri Becque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11" y="0"/>
            <a:ext cx="604229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487" y="5415568"/>
            <a:ext cx="2918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Henri Becquerel</a:t>
            </a:r>
          </a:p>
          <a:p>
            <a:r>
              <a:rPr lang="it-IT" sz="2800" b="1" dirty="0" smtClean="0"/>
              <a:t> 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27922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erre e Marie Cur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7" y="0"/>
            <a:ext cx="7787058" cy="62642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48458" y="6273224"/>
            <a:ext cx="35988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Pierre e Marie Curie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67864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x-plan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48" y="15119"/>
            <a:ext cx="5108928" cy="70148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59967" y="4957115"/>
            <a:ext cx="2137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/>
              <a:t>Max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Planck</a:t>
            </a:r>
            <a:endParaRPr lang="it-IT" sz="3200" b="1" dirty="0" smtClean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48375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instein_patentcle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08" y="-1"/>
            <a:ext cx="5491893" cy="68580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2672" y="5669319"/>
            <a:ext cx="26965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Albert Einstein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93634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Meccanica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464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Termodinamica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8758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Meccanica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464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Termodinamica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68807" y="3250414"/>
            <a:ext cx="2975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Elettromagnetismo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5946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Meccanica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464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Termodinamica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68807" y="3250414"/>
            <a:ext cx="2975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Elettromagnetismo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8248" y="3235297"/>
            <a:ext cx="311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6600"/>
                </a:solidFill>
              </a:rPr>
              <a:t>Meccanica statistica</a:t>
            </a:r>
            <a:endParaRPr lang="it-IT" sz="2800" dirty="0">
              <a:solidFill>
                <a:srgbClr val="FF6600"/>
              </a:solidFill>
            </a:endParaRPr>
          </a:p>
        </p:txBody>
      </p:sp>
      <p:sp>
        <p:nvSpPr>
          <p:cNvPr id="10" name="Freccia giù 9"/>
          <p:cNvSpPr/>
          <p:nvPr/>
        </p:nvSpPr>
        <p:spPr>
          <a:xfrm>
            <a:off x="1178992" y="141865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2" name="Freccia giù 11"/>
          <p:cNvSpPr/>
          <p:nvPr/>
        </p:nvSpPr>
        <p:spPr>
          <a:xfrm flipV="1">
            <a:off x="1187428" y="413911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0133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Meccanica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464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Termodinamica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68807" y="3250414"/>
            <a:ext cx="2975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Elettromagnetismo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8248" y="3235297"/>
            <a:ext cx="311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6600"/>
                </a:solidFill>
              </a:rPr>
              <a:t>Meccanica statistica</a:t>
            </a:r>
            <a:endParaRPr lang="it-IT" sz="2800" dirty="0">
              <a:solidFill>
                <a:srgbClr val="FF66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01007" y="4653493"/>
            <a:ext cx="2662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6600"/>
                </a:solidFill>
              </a:rPr>
              <a:t>Fisica quantistica</a:t>
            </a:r>
            <a:endParaRPr lang="it-IT" sz="2800" dirty="0">
              <a:solidFill>
                <a:srgbClr val="FF6600"/>
              </a:solidFill>
            </a:endParaRPr>
          </a:p>
        </p:txBody>
      </p:sp>
      <p:sp>
        <p:nvSpPr>
          <p:cNvPr id="10" name="Freccia giù 9"/>
          <p:cNvSpPr/>
          <p:nvPr/>
        </p:nvSpPr>
        <p:spPr>
          <a:xfrm>
            <a:off x="1178992" y="141865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2" name="Freccia giù 11"/>
          <p:cNvSpPr/>
          <p:nvPr/>
        </p:nvSpPr>
        <p:spPr>
          <a:xfrm flipV="1">
            <a:off x="1187428" y="413911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5" name="Freccia giù 14"/>
          <p:cNvSpPr/>
          <p:nvPr/>
        </p:nvSpPr>
        <p:spPr>
          <a:xfrm rot="14580000">
            <a:off x="3285070" y="4911016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6" name="Freccia giù 15"/>
          <p:cNvSpPr/>
          <p:nvPr/>
        </p:nvSpPr>
        <p:spPr>
          <a:xfrm rot="3420000">
            <a:off x="5420995" y="3607733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7660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Meccanica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464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Termodinamica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68807" y="3250414"/>
            <a:ext cx="2975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Elettromagnetismo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8248" y="3235297"/>
            <a:ext cx="311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6600"/>
                </a:solidFill>
              </a:rPr>
              <a:t>Meccanica statistica</a:t>
            </a:r>
            <a:endParaRPr lang="it-IT" sz="2800" dirty="0">
              <a:solidFill>
                <a:srgbClr val="FF66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27386" y="1785681"/>
            <a:ext cx="154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6600"/>
                </a:solidFill>
              </a:rPr>
              <a:t>Relatività</a:t>
            </a:r>
            <a:endParaRPr lang="it-IT" sz="2800" dirty="0">
              <a:solidFill>
                <a:srgbClr val="FF66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01007" y="4653493"/>
            <a:ext cx="2662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6600"/>
                </a:solidFill>
              </a:rPr>
              <a:t>Fisica quantistica</a:t>
            </a:r>
            <a:endParaRPr lang="it-IT" sz="2800" dirty="0">
              <a:solidFill>
                <a:srgbClr val="FF6600"/>
              </a:solidFill>
            </a:endParaRPr>
          </a:p>
        </p:txBody>
      </p:sp>
      <p:sp>
        <p:nvSpPr>
          <p:cNvPr id="10" name="Freccia giù 9"/>
          <p:cNvSpPr/>
          <p:nvPr/>
        </p:nvSpPr>
        <p:spPr>
          <a:xfrm>
            <a:off x="1178992" y="141865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2" name="Freccia giù 11"/>
          <p:cNvSpPr/>
          <p:nvPr/>
        </p:nvSpPr>
        <p:spPr>
          <a:xfrm flipV="1">
            <a:off x="1187428" y="413911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3" name="Freccia giù 12"/>
          <p:cNvSpPr/>
          <p:nvPr/>
        </p:nvSpPr>
        <p:spPr>
          <a:xfrm rot="18360000">
            <a:off x="2927589" y="47213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4" name="Freccia giù 13"/>
          <p:cNvSpPr/>
          <p:nvPr/>
        </p:nvSpPr>
        <p:spPr>
          <a:xfrm rot="7560000">
            <a:off x="5410580" y="2122469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5" name="Freccia giù 14"/>
          <p:cNvSpPr/>
          <p:nvPr/>
        </p:nvSpPr>
        <p:spPr>
          <a:xfrm rot="14580000">
            <a:off x="3285070" y="4911016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6" name="Freccia giù 15"/>
          <p:cNvSpPr/>
          <p:nvPr/>
        </p:nvSpPr>
        <p:spPr>
          <a:xfrm rot="3420000">
            <a:off x="5420995" y="3607733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76393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924" y="498901"/>
            <a:ext cx="8603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Il problema dell’etere e il principio di relatività</a:t>
            </a:r>
          </a:p>
          <a:p>
            <a:endParaRPr lang="it-IT" sz="3200" b="1" dirty="0"/>
          </a:p>
          <a:p>
            <a:endParaRPr 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16378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924" y="498901"/>
            <a:ext cx="8603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Il problema dell’etere e il principio di relatività</a:t>
            </a:r>
          </a:p>
          <a:p>
            <a:endParaRPr lang="it-IT" sz="3200" b="1" dirty="0"/>
          </a:p>
          <a:p>
            <a:endParaRPr lang="it-IT" sz="3200" b="1" dirty="0" smtClean="0"/>
          </a:p>
          <a:p>
            <a:endParaRPr lang="it-IT" sz="3200" b="1" dirty="0"/>
          </a:p>
          <a:p>
            <a:r>
              <a:rPr lang="it-IT" sz="3200" b="1" dirty="0" smtClean="0"/>
              <a:t>La misura del tempo</a:t>
            </a:r>
          </a:p>
          <a:p>
            <a:endParaRPr lang="it-IT" sz="3200" b="1" dirty="0"/>
          </a:p>
          <a:p>
            <a:endParaRPr lang="it-IT" sz="3200" b="1" dirty="0" smtClean="0"/>
          </a:p>
          <a:p>
            <a:endParaRPr lang="it-IT" sz="3200" b="1" dirty="0"/>
          </a:p>
          <a:p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41148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924" y="498901"/>
            <a:ext cx="8603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Il problema dell’etere e il principio di relatività</a:t>
            </a:r>
          </a:p>
          <a:p>
            <a:endParaRPr lang="it-IT" sz="3200" b="1" dirty="0"/>
          </a:p>
          <a:p>
            <a:endParaRPr lang="it-IT" sz="3200" b="1" dirty="0" smtClean="0"/>
          </a:p>
          <a:p>
            <a:endParaRPr lang="it-IT" sz="3200" b="1" dirty="0"/>
          </a:p>
          <a:p>
            <a:r>
              <a:rPr lang="it-IT" sz="3200" b="1" dirty="0" smtClean="0"/>
              <a:t>La misura del tempo</a:t>
            </a:r>
          </a:p>
          <a:p>
            <a:endParaRPr lang="it-IT" sz="3200" b="1" dirty="0"/>
          </a:p>
          <a:p>
            <a:endParaRPr lang="it-IT" sz="3200" b="1" dirty="0" smtClean="0"/>
          </a:p>
          <a:p>
            <a:endParaRPr lang="it-IT" sz="3200" b="1" dirty="0"/>
          </a:p>
          <a:p>
            <a:r>
              <a:rPr lang="it-IT" sz="3200" b="1" dirty="0" smtClean="0"/>
              <a:t>La dinamica dell’elettrone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413634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87</Words>
  <Application>Microsoft Macintosh PowerPoint</Application>
  <PresentationFormat>Presentazione su schermo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Giovanni Battimelli</dc:creator>
  <cp:lastModifiedBy>Giovanni Battimelli</cp:lastModifiedBy>
  <cp:revision>26</cp:revision>
  <dcterms:created xsi:type="dcterms:W3CDTF">2016-12-01T11:40:27Z</dcterms:created>
  <dcterms:modified xsi:type="dcterms:W3CDTF">2017-02-14T10:07:38Z</dcterms:modified>
</cp:coreProperties>
</file>